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0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34CC8-7834-4EF6-B165-BF0E35A68220}" type="datetimeFigureOut">
              <a:rPr lang="es-ES" smtClean="0"/>
              <a:t>03/09/2014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7F5DC-CE46-4969-8EFE-8A514DF4B0EE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34CC8-7834-4EF6-B165-BF0E35A68220}" type="datetimeFigureOut">
              <a:rPr lang="es-ES" smtClean="0"/>
              <a:t>03/09/2014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7F5DC-CE46-4969-8EFE-8A514DF4B0E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34CC8-7834-4EF6-B165-BF0E35A68220}" type="datetimeFigureOut">
              <a:rPr lang="es-ES" smtClean="0"/>
              <a:t>03/09/2014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7F5DC-CE46-4969-8EFE-8A514DF4B0E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34CC8-7834-4EF6-B165-BF0E35A68220}" type="datetimeFigureOut">
              <a:rPr lang="es-ES" smtClean="0"/>
              <a:t>03/09/2014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7F5DC-CE46-4969-8EFE-8A514DF4B0E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34CC8-7834-4EF6-B165-BF0E35A68220}" type="datetimeFigureOut">
              <a:rPr lang="es-ES" smtClean="0"/>
              <a:t>03/09/2014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7F5DC-CE46-4969-8EFE-8A514DF4B0EE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34CC8-7834-4EF6-B165-BF0E35A68220}" type="datetimeFigureOut">
              <a:rPr lang="es-ES" smtClean="0"/>
              <a:t>03/09/2014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7F5DC-CE46-4969-8EFE-8A514DF4B0E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34CC8-7834-4EF6-B165-BF0E35A68220}" type="datetimeFigureOut">
              <a:rPr lang="es-ES" smtClean="0"/>
              <a:t>03/09/2014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7F5DC-CE46-4969-8EFE-8A514DF4B0E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34CC8-7834-4EF6-B165-BF0E35A68220}" type="datetimeFigureOut">
              <a:rPr lang="es-ES" smtClean="0"/>
              <a:t>03/09/2014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7F5DC-CE46-4969-8EFE-8A514DF4B0E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34CC8-7834-4EF6-B165-BF0E35A68220}" type="datetimeFigureOut">
              <a:rPr lang="es-ES" smtClean="0"/>
              <a:t>03/09/2014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7F5DC-CE46-4969-8EFE-8A514DF4B0E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34CC8-7834-4EF6-B165-BF0E35A68220}" type="datetimeFigureOut">
              <a:rPr lang="es-ES" smtClean="0"/>
              <a:t>03/09/2014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7F5DC-CE46-4969-8EFE-8A514DF4B0EE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34CC8-7834-4EF6-B165-BF0E35A68220}" type="datetimeFigureOut">
              <a:rPr lang="es-ES" smtClean="0"/>
              <a:t>03/09/2014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EB7F5DC-CE46-4969-8EFE-8A514DF4B0EE}" type="slidenum">
              <a:rPr lang="es-ES" smtClean="0"/>
              <a:t>‹Nº›</a:t>
            </a:fld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4234CC8-7834-4EF6-B165-BF0E35A68220}" type="datetimeFigureOut">
              <a:rPr lang="es-ES" smtClean="0"/>
              <a:t>03/09/2014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EB7F5DC-CE46-4969-8EFE-8A514DF4B0EE}" type="slidenum">
              <a:rPr lang="es-ES" smtClean="0"/>
              <a:t>‹Nº›</a:t>
            </a:fld>
            <a:endParaRPr lang="es-ES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42910" y="214290"/>
            <a:ext cx="7851648" cy="1428760"/>
          </a:xfrm>
        </p:spPr>
        <p:txBody>
          <a:bodyPr/>
          <a:lstStyle/>
          <a:p>
            <a:pPr algn="ctr"/>
            <a:r>
              <a:rPr lang="es-ES" dirty="0" smtClean="0">
                <a:solidFill>
                  <a:srgbClr val="7030A0"/>
                </a:solidFill>
                <a:latin typeface="Book Antiqua" pitchFamily="18" charset="0"/>
              </a:rPr>
              <a:t>MODA Y DISEÑO </a:t>
            </a:r>
            <a:endParaRPr lang="es-ES" dirty="0">
              <a:solidFill>
                <a:srgbClr val="7030A0"/>
              </a:solidFill>
              <a:latin typeface="Book Antiqua" pitchFamily="18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4786282" y="4143380"/>
            <a:ext cx="4357718" cy="2357454"/>
          </a:xfrm>
        </p:spPr>
        <p:txBody>
          <a:bodyPr>
            <a:normAutofit/>
          </a:bodyPr>
          <a:lstStyle/>
          <a:p>
            <a:pPr algn="just"/>
            <a:r>
              <a:rPr lang="es-ES" sz="2400" dirty="0" smtClean="0"/>
              <a:t>NOMBRES: Fernanda Lundin Javiera Pérez  </a:t>
            </a:r>
          </a:p>
          <a:p>
            <a:pPr algn="just"/>
            <a:r>
              <a:rPr lang="es-ES" sz="2400" dirty="0" smtClean="0"/>
              <a:t>Curso: 2º A</a:t>
            </a:r>
          </a:p>
          <a:p>
            <a:pPr algn="just"/>
            <a:r>
              <a:rPr lang="es-ES" sz="2400" dirty="0" smtClean="0"/>
              <a:t>Fecha: 3/09/2014</a:t>
            </a:r>
            <a:endParaRPr lang="es-ES" sz="2400" dirty="0"/>
          </a:p>
        </p:txBody>
      </p:sp>
      <p:pic>
        <p:nvPicPr>
          <p:cNvPr id="4" name="3 Imagen" descr="aplicaciones-de-moda-androi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282" y="2143116"/>
            <a:ext cx="4286280" cy="3829115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57158" y="214290"/>
            <a:ext cx="7500990" cy="1143000"/>
          </a:xfrm>
        </p:spPr>
        <p:txBody>
          <a:bodyPr/>
          <a:lstStyle/>
          <a:p>
            <a:pPr algn="ctr"/>
            <a:r>
              <a:rPr lang="es-ES" dirty="0" smtClean="0">
                <a:solidFill>
                  <a:srgbClr val="0070C0"/>
                </a:solidFill>
                <a:latin typeface="Bauhaus 93" pitchFamily="82" charset="0"/>
              </a:rPr>
              <a:t>Ultimas tendencias </a:t>
            </a:r>
            <a:endParaRPr lang="es-ES" dirty="0">
              <a:solidFill>
                <a:srgbClr val="0070C0"/>
              </a:solidFill>
              <a:latin typeface="Bauhaus 93" pitchFamily="82" charset="0"/>
            </a:endParaRPr>
          </a:p>
        </p:txBody>
      </p:sp>
      <p:sp>
        <p:nvSpPr>
          <p:cNvPr id="4" name="3 Rectángulo redondeado"/>
          <p:cNvSpPr/>
          <p:nvPr/>
        </p:nvSpPr>
        <p:spPr>
          <a:xfrm>
            <a:off x="285720" y="1285860"/>
            <a:ext cx="8643998" cy="278608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dirty="0">
                <a:solidFill>
                  <a:schemeClr val="tx1">
                    <a:lumMod val="95000"/>
                    <a:lumOff val="5000"/>
                  </a:schemeClr>
                </a:solidFill>
                <a:latin typeface="Arial Black" pitchFamily="34" charset="0"/>
              </a:rPr>
              <a:t>Los</a:t>
            </a:r>
            <a:r>
              <a:rPr lang="es-ES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 Black" pitchFamily="34" charset="0"/>
              </a:rPr>
              <a:t> noventa</a:t>
            </a:r>
            <a:r>
              <a:rPr lang="es-ES" dirty="0">
                <a:solidFill>
                  <a:schemeClr val="tx1">
                    <a:lumMod val="95000"/>
                    <a:lumOff val="5000"/>
                  </a:schemeClr>
                </a:solidFill>
                <a:latin typeface="Arial Black" pitchFamily="34" charset="0"/>
              </a:rPr>
              <a:t> están de moda: vuelve llevar atadas a la cintura cazadoras y camisas. Curiosamente, </a:t>
            </a:r>
            <a:r>
              <a:rPr lang="es-ES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 Black" pitchFamily="34" charset="0"/>
              </a:rPr>
              <a:t>en las últimas 24 horas</a:t>
            </a:r>
            <a:r>
              <a:rPr lang="es-ES" dirty="0">
                <a:solidFill>
                  <a:schemeClr val="tx1">
                    <a:lumMod val="95000"/>
                    <a:lumOff val="5000"/>
                  </a:schemeClr>
                </a:solidFill>
                <a:latin typeface="Arial Black" pitchFamily="34" charset="0"/>
              </a:rPr>
              <a:t>, hemos visto como esta tendencia rebelde seducía a rostros conocidos demostrando que este </a:t>
            </a:r>
            <a:r>
              <a:rPr lang="es-ES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 Black" pitchFamily="34" charset="0"/>
              </a:rPr>
              <a:t>estilo </a:t>
            </a:r>
            <a:r>
              <a:rPr lang="es-E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Black" pitchFamily="34" charset="0"/>
              </a:rPr>
              <a:t>‘ ‘</a:t>
            </a:r>
            <a:r>
              <a:rPr lang="es-ES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 Black" pitchFamily="34" charset="0"/>
              </a:rPr>
              <a:t>roquero</a:t>
            </a:r>
            <a:r>
              <a:rPr lang="es-E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Black" pitchFamily="34" charset="0"/>
              </a:rPr>
              <a:t>’ </a:t>
            </a:r>
            <a:r>
              <a:rPr lang="es-E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Black" pitchFamily="34" charset="0"/>
              </a:rPr>
              <a:t>llega </a:t>
            </a:r>
            <a:r>
              <a:rPr lang="es-ES" dirty="0">
                <a:solidFill>
                  <a:schemeClr val="tx1">
                    <a:lumMod val="95000"/>
                    <a:lumOff val="5000"/>
                  </a:schemeClr>
                </a:solidFill>
                <a:latin typeface="Arial Black" pitchFamily="34" charset="0"/>
              </a:rPr>
              <a:t>con fuerza. Y, toma nota, porque en los próximos meses no dejaremos de ver este detalle </a:t>
            </a:r>
            <a:r>
              <a:rPr lang="es-E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Black" pitchFamily="34" charset="0"/>
              </a:rPr>
              <a:t> de estilo</a:t>
            </a:r>
            <a:r>
              <a:rPr lang="es-E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Black" pitchFamily="34" charset="0"/>
              </a:rPr>
              <a:t> </a:t>
            </a:r>
            <a:r>
              <a:rPr lang="es-E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Black" pitchFamily="34" charset="0"/>
              </a:rPr>
              <a:t>.</a:t>
            </a:r>
            <a:r>
              <a:rPr lang="es-ES" dirty="0">
                <a:solidFill>
                  <a:schemeClr val="tx1">
                    <a:lumMod val="95000"/>
                    <a:lumOff val="5000"/>
                  </a:schemeClr>
                </a:solidFill>
                <a:latin typeface="Arial Black" pitchFamily="34" charset="0"/>
              </a:rPr>
              <a:t> </a:t>
            </a: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  <p:pic>
        <p:nvPicPr>
          <p:cNvPr id="6" name="5 Imagen" descr="jessica_alba_cintura_1-z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16" y="3071810"/>
            <a:ext cx="2000264" cy="2597745"/>
          </a:xfrm>
          <a:prstGeom prst="rect">
            <a:avLst/>
          </a:prstGeom>
        </p:spPr>
      </p:pic>
      <p:pic>
        <p:nvPicPr>
          <p:cNvPr id="7" name="6 Imagen" descr="jessica_alba_cintura_2-z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0034" y="3571876"/>
            <a:ext cx="2000264" cy="2913006"/>
          </a:xfrm>
          <a:prstGeom prst="rect">
            <a:avLst/>
          </a:prstGeom>
        </p:spPr>
      </p:pic>
      <p:pic>
        <p:nvPicPr>
          <p:cNvPr id="8" name="7 Imagen" descr="hilary_duff_1-z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86182" y="3513214"/>
            <a:ext cx="1928826" cy="3344786"/>
          </a:xfrm>
          <a:prstGeom prst="rect">
            <a:avLst/>
          </a:prstGeom>
        </p:spPr>
      </p:pic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1143000"/>
          </a:xfrm>
        </p:spPr>
        <p:txBody>
          <a:bodyPr>
            <a:normAutofit/>
          </a:bodyPr>
          <a:lstStyle/>
          <a:p>
            <a:r>
              <a:rPr lang="es-ES" sz="3600" dirty="0" smtClean="0">
                <a:solidFill>
                  <a:schemeClr val="accent4">
                    <a:lumMod val="50000"/>
                  </a:schemeClr>
                </a:solidFill>
                <a:latin typeface="Bernard MT Condensed" pitchFamily="18" charset="0"/>
              </a:rPr>
              <a:t>T</a:t>
            </a:r>
            <a:r>
              <a:rPr lang="es-ES" sz="3600" dirty="0" smtClean="0">
                <a:solidFill>
                  <a:schemeClr val="accent4">
                    <a:lumMod val="50000"/>
                  </a:schemeClr>
                </a:solidFill>
                <a:latin typeface="Bernard MT Condensed" pitchFamily="18" charset="0"/>
              </a:rPr>
              <a:t>endencias</a:t>
            </a:r>
            <a:r>
              <a:rPr lang="es-ES" dirty="0" smtClean="0">
                <a:solidFill>
                  <a:schemeClr val="accent4">
                    <a:lumMod val="50000"/>
                  </a:schemeClr>
                </a:solidFill>
                <a:latin typeface="Bernard MT Condensed" pitchFamily="18" charset="0"/>
              </a:rPr>
              <a:t> </a:t>
            </a:r>
            <a:r>
              <a:rPr lang="es-ES" sz="3600" dirty="0" smtClean="0">
                <a:solidFill>
                  <a:schemeClr val="accent4">
                    <a:lumMod val="50000"/>
                  </a:schemeClr>
                </a:solidFill>
                <a:latin typeface="Bernard MT Condensed" pitchFamily="18" charset="0"/>
              </a:rPr>
              <a:t>en botas </a:t>
            </a:r>
            <a:r>
              <a:rPr lang="es-ES" dirty="0" smtClean="0">
                <a:solidFill>
                  <a:srgbClr val="7030A0"/>
                </a:solidFill>
                <a:latin typeface="Bernard MT Condensed" pitchFamily="18" charset="0"/>
              </a:rPr>
              <a:t>2014-2015</a:t>
            </a:r>
            <a:endParaRPr lang="es-ES" dirty="0">
              <a:solidFill>
                <a:srgbClr val="7030A0"/>
              </a:solidFill>
              <a:latin typeface="Bernard MT Condensed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85720" y="1500174"/>
            <a:ext cx="8215370" cy="2143140"/>
          </a:xfrm>
        </p:spPr>
        <p:txBody>
          <a:bodyPr>
            <a:normAutofit fontScale="92500"/>
          </a:bodyPr>
          <a:lstStyle/>
          <a:p>
            <a:endParaRPr lang="es-ES" dirty="0" smtClean="0"/>
          </a:p>
          <a:p>
            <a:r>
              <a:rPr lang="es-ES" sz="2000" dirty="0" smtClean="0">
                <a:solidFill>
                  <a:srgbClr val="00B050"/>
                </a:solidFill>
                <a:latin typeface="Bernard MT Condensed" pitchFamily="18" charset="0"/>
              </a:rPr>
              <a:t>El estampado animal, </a:t>
            </a:r>
            <a:r>
              <a:rPr lang="es-ES" sz="2000" dirty="0" smtClean="0">
                <a:solidFill>
                  <a:srgbClr val="00B050"/>
                </a:solidFill>
                <a:latin typeface="Bernard MT Condensed" pitchFamily="18" charset="0"/>
              </a:rPr>
              <a:t>así como el charol y el ante seguirán dando guerra estos meses, con diferentes propuestas otoñales en todo tipo de tonalidades básicas, como el marrón o el negro, o algo más intensas, como el rojo o el verde. Los de efecto metálico también darán que hablar con sus modelos osados </a:t>
            </a:r>
            <a:r>
              <a:rPr lang="es-ES" sz="2000" dirty="0" smtClean="0">
                <a:solidFill>
                  <a:srgbClr val="00B050"/>
                </a:solidFill>
                <a:latin typeface="Bernard MT Condensed" pitchFamily="18" charset="0"/>
              </a:rPr>
              <a:t>e innovadores, </a:t>
            </a:r>
            <a:r>
              <a:rPr lang="es-ES" sz="2000" dirty="0" smtClean="0">
                <a:solidFill>
                  <a:srgbClr val="00B050"/>
                </a:solidFill>
                <a:latin typeface="Bernard MT Condensed" pitchFamily="18" charset="0"/>
              </a:rPr>
              <a:t>y los detalles confeccionados en piel formarán parte de tus must de temporada.</a:t>
            </a:r>
            <a:endParaRPr lang="es-ES" sz="2000" dirty="0">
              <a:solidFill>
                <a:srgbClr val="00B050"/>
              </a:solidFill>
              <a:latin typeface="Bernard MT Condensed" pitchFamily="18" charset="0"/>
            </a:endParaRPr>
          </a:p>
        </p:txBody>
      </p:sp>
      <p:sp>
        <p:nvSpPr>
          <p:cNvPr id="5" name="4 O"/>
          <p:cNvSpPr/>
          <p:nvPr/>
        </p:nvSpPr>
        <p:spPr>
          <a:xfrm>
            <a:off x="6143636" y="3571876"/>
            <a:ext cx="2786082" cy="2857496"/>
          </a:xfrm>
          <a:prstGeom prst="flowChartOr">
            <a:avLst/>
          </a:prstGeom>
          <a:blipFill>
            <a:blip r:embed="rId2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6 Hexágono"/>
          <p:cNvSpPr/>
          <p:nvPr/>
        </p:nvSpPr>
        <p:spPr>
          <a:xfrm>
            <a:off x="0" y="3571876"/>
            <a:ext cx="2786082" cy="2786082"/>
          </a:xfrm>
          <a:prstGeom prst="hexagon">
            <a:avLst/>
          </a:prstGeom>
          <a:blipFill>
            <a:blip r:embed="rId3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7 Retraso"/>
          <p:cNvSpPr/>
          <p:nvPr/>
        </p:nvSpPr>
        <p:spPr>
          <a:xfrm>
            <a:off x="3071802" y="3714752"/>
            <a:ext cx="2571768" cy="2643182"/>
          </a:xfrm>
          <a:prstGeom prst="flowChartDelay">
            <a:avLst/>
          </a:prstGeom>
          <a:blipFill>
            <a:blip r:embed="rId4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/>
            <a:r>
              <a:rPr lang="es-ES" sz="6600" dirty="0" smtClean="0">
                <a:solidFill>
                  <a:schemeClr val="accent2">
                    <a:lumMod val="50000"/>
                  </a:schemeClr>
                </a:solidFill>
                <a:latin typeface="Bernard MT Condensed" pitchFamily="18" charset="0"/>
              </a:rPr>
              <a:t>Peinados de moda</a:t>
            </a:r>
            <a:endParaRPr lang="es-ES" sz="6600" dirty="0">
              <a:solidFill>
                <a:schemeClr val="accent2">
                  <a:lumMod val="50000"/>
                </a:schemeClr>
              </a:solidFill>
              <a:latin typeface="Bernard MT Condensed" pitchFamily="18" charset="0"/>
            </a:endParaRPr>
          </a:p>
        </p:txBody>
      </p:sp>
      <p:pic>
        <p:nvPicPr>
          <p:cNvPr id="6" name="5 Marcador de contenido" descr="images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4282" y="1785926"/>
            <a:ext cx="2928958" cy="307183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6 Imagen" descr="images (1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43570" y="1857364"/>
            <a:ext cx="3273942" cy="2643206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8" name="7 Imagen" descr="peinados 2014+ondas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00364" y="2500306"/>
            <a:ext cx="2714644" cy="3619525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  <p:pic>
        <p:nvPicPr>
          <p:cNvPr id="9" name="8 Imagen" descr="descarga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86446" y="4786322"/>
            <a:ext cx="2809875" cy="16287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" name="9 Imagen" descr="images (2)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85852" y="5000636"/>
            <a:ext cx="1571636" cy="1571636"/>
          </a:xfrm>
          <a:prstGeom prst="rect">
            <a:avLst/>
          </a:prstGeom>
          <a:solidFill>
            <a:srgbClr val="FFFFFF">
              <a:shade val="85000"/>
            </a:srgbClr>
          </a:solidFill>
          <a:ln w="101600" cap="sq">
            <a:solidFill>
              <a:srgbClr val="FDFDFD"/>
            </a:solidFill>
            <a:miter lim="800000"/>
          </a:ln>
          <a:effectLst>
            <a:outerShdw blurRad="57150" dist="3750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1896000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>
                <a:solidFill>
                  <a:srgbClr val="92D050"/>
                </a:solidFill>
                <a:latin typeface="Arial Black" pitchFamily="34" charset="0"/>
              </a:rPr>
              <a:t>Tips para verte mas delgada</a:t>
            </a:r>
            <a:endParaRPr lang="es-ES" dirty="0">
              <a:solidFill>
                <a:srgbClr val="92D050"/>
              </a:solidFill>
              <a:latin typeface="Arial Black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000240"/>
            <a:ext cx="6758006" cy="4324360"/>
          </a:xfrm>
        </p:spPr>
        <p:txBody>
          <a:bodyPr/>
          <a:lstStyle/>
          <a:p>
            <a:r>
              <a:rPr lang="es-ES" sz="2000" dirty="0" smtClean="0">
                <a:solidFill>
                  <a:schemeClr val="accent1">
                    <a:lumMod val="75000"/>
                  </a:schemeClr>
                </a:solidFill>
              </a:rPr>
              <a:t>Para disimular caderas anchas</a:t>
            </a:r>
            <a:r>
              <a:rPr lang="es-ES" dirty="0" smtClean="0">
                <a:solidFill>
                  <a:schemeClr val="accent1">
                    <a:lumMod val="75000"/>
                  </a:schemeClr>
                </a:solidFill>
              </a:rPr>
              <a:t>: </a:t>
            </a:r>
          </a:p>
          <a:p>
            <a:r>
              <a:rPr lang="es-ES" sz="2000" dirty="0" smtClean="0"/>
              <a:t>-</a:t>
            </a:r>
            <a:r>
              <a:rPr lang="es-ES" sz="2000" dirty="0" smtClean="0">
                <a:solidFill>
                  <a:schemeClr val="accent4"/>
                </a:solidFill>
              </a:rPr>
              <a:t>Haz que el largo de tu blusa, suéter o chaqueta llegue a la cintura o, de lo contrario, debajo de los glúteos. O, en otras palabras, evita todo lo que llegue a la mitad de tu cadera, pues visualmente lucirán más anchas.</a:t>
            </a:r>
          </a:p>
          <a:p>
            <a:r>
              <a:rPr lang="es-ES" sz="2000" dirty="0" smtClean="0">
                <a:solidFill>
                  <a:schemeClr val="accent4"/>
                </a:solidFill>
              </a:rPr>
              <a:t>Tus mejores amigos: Los vestidos entallados, los maxi-vestidos de corte imperio, los pantalones con botamangas tipo pata de elefante, las faldas acampanadas.</a:t>
            </a:r>
          </a:p>
          <a:p>
            <a:endParaRPr lang="es-ES" dirty="0"/>
          </a:p>
        </p:txBody>
      </p:sp>
      <p:pic>
        <p:nvPicPr>
          <p:cNvPr id="4" name="3 Imagen" descr="AV_12.10.11_Pasarela-de-Chanel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58082" y="2414010"/>
            <a:ext cx="1571636" cy="4092540"/>
          </a:xfrm>
          <a:prstGeom prst="rect">
            <a:avLst/>
          </a:prstGeom>
        </p:spPr>
      </p:pic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58</TotalTime>
  <Words>190</Words>
  <Application>Microsoft Office PowerPoint</Application>
  <PresentationFormat>Presentación en pantalla (4:3)</PresentationFormat>
  <Paragraphs>14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Flujo</vt:lpstr>
      <vt:lpstr>MODA Y DISEÑO </vt:lpstr>
      <vt:lpstr>Ultimas tendencias </vt:lpstr>
      <vt:lpstr>Tendencias en botas 2014-2015</vt:lpstr>
      <vt:lpstr>Peinados de moda</vt:lpstr>
      <vt:lpstr>Tips para verte mas delgada</vt:lpstr>
    </vt:vector>
  </TitlesOfParts>
  <Company>Hunterbt.com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MODA Y DISEÑO </dc:title>
  <dc:creator>Wolf</dc:creator>
  <cp:lastModifiedBy>Wolf</cp:lastModifiedBy>
  <cp:revision>6</cp:revision>
  <dcterms:created xsi:type="dcterms:W3CDTF">2014-09-03T04:51:17Z</dcterms:created>
  <dcterms:modified xsi:type="dcterms:W3CDTF">2014-09-03T05:49:20Z</dcterms:modified>
</cp:coreProperties>
</file>